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snu Sakti Dewobroto" initials="WSD" lastIdx="1" clrIdx="0">
    <p:extLst>
      <p:ext uri="{19B8F6BF-5375-455C-9EA6-DF929625EA0E}">
        <p15:presenceInfo xmlns:p15="http://schemas.microsoft.com/office/powerpoint/2012/main" userId="S::wisnu.dewobroto@podomorouniversity.ac.id::336e2d7a-33cf-4288-b0d1-f9716cbe4f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808"/>
    <p:restoredTop sz="96327"/>
  </p:normalViewPr>
  <p:slideViewPr>
    <p:cSldViewPr snapToGrid="0" snapToObjects="1">
      <p:cViewPr>
        <p:scale>
          <a:sx n="92" d="100"/>
          <a:sy n="92" d="100"/>
        </p:scale>
        <p:origin x="-120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05T09:21:57.028" idx="1">
    <p:pos x="634" y="1978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D457-F855-6A48-B1D9-CB6C652FC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2663F-2983-A047-8F55-ECBB57E11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3E443-FFAB-AD4E-A957-F4F10AED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F7112-B736-F044-9C0B-AC1DD190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C56CF-C6B1-944A-A125-54222642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3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C817C-9312-5047-BF17-FCE70F9B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E18E5-823E-094E-8D44-E54D5F03B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F1E56-8166-3D49-BC3B-EA2FE88D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35A86-1BEB-2C49-BDCC-4660D5AF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140F9-97C8-5B40-A0DF-55A2422F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1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263488-B546-AE48-843F-71E51DE26B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F6CE5-9AAA-AD4C-852C-F7284CE97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1F6F-D1CC-594E-9AF6-57238CA31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F9E33-A99B-B044-9969-0E6A2C64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152EB-9352-B34C-8B00-47088D85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4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C860E-CF49-274C-8E4E-34D2045A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27034-310C-8543-AE66-399719558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58B28-2C11-AD41-A1C6-DE6BC10E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47F2F-ADE8-9B49-8270-7FE65F91C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38F27-D8F2-C643-BD80-5ECEC9C9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4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C8575-214F-D84C-AF83-AA4263CDB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7667A-37CE-2F4B-8F96-ACFA5A4AE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A53F7-B330-6B40-9A03-CB1383DFA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CD2FD-A20D-3340-B8B2-B1D7D1BAC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50F72-315D-CF49-8AB6-575BD48B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4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0EFE-8434-AD4E-AEC2-408673A65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299C4-40B2-1040-8F77-E5C4504A1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54BAE-4486-C94A-9034-B789E48C6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FC97B-C00D-A941-B9F7-DB81983F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24095-5A78-554D-ACFF-AC2616A75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AF11D-F70C-E94E-A29A-7212D937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5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29D7-08B0-B24E-B98A-2214AC8D2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4F1A1-B068-344F-A314-92516135C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96878-DAB5-F646-B482-BFCF48187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C2C8F-3B1E-A84A-9FBD-F367B581F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71719-BF7C-E64F-B64F-183D8435B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BFFF88-C7F5-7E4F-851C-A44268785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75731-0336-4545-B6BB-09853454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1EB187-E688-914F-9D7D-7344960C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7B8BA-A186-D944-822B-2775092FF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9FCD84-A3FB-CB42-AB03-1B35F243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7EE9A-7A76-AB42-B989-848BBD031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3262B-72A6-DA43-AB03-E542A3D9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4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E3D44-05DD-E346-85AE-056694604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A5FEF3-4F69-BE48-9A8B-382D9FEA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C0896-381C-4A4D-9232-8F360695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4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9408A-264F-FE4D-8708-ED91CA8BC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94686-B6AE-3147-8F65-6B6B4E52A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2A223-5244-AC43-97D0-EFB8060B3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6A29F2-0C34-6443-8D58-9F3A0057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F2C90-F899-3340-B965-02FA314B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1AD4C-4C3C-4542-B6A2-FA6DE456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0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EE8D2-02F9-4342-A8D6-4C0C86D9C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86707-5A21-F244-A48E-7604F9CD6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DAFFC-BB49-6548-A666-6094E65A9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F3C02-795D-2847-B078-DA3C30F22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33E18-116A-A34F-839E-130CD121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FFAD6-38FA-AB45-886F-C9C6276E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9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C98D82-837C-B644-BD8E-BBF1CC6A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B9409-8CE5-4B40-9143-80E29A76E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8E5BA-2E18-4B4C-9B8B-F67685E07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7F91A-96B3-0541-9D94-2F72E6041EC0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39211-AFF1-E645-8F86-C8AE2EDBF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52D7-7694-7349-9710-C1C1C3559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68AA1-67A0-E744-A0C0-9CACC18E1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A5C1-2A26-7449-8B78-B683B36C5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Judul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E6147-8C5C-A749-A8DB-9B8320974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</a:t>
            </a:r>
          </a:p>
          <a:p>
            <a:r>
              <a:rPr lang="en-US" dirty="0"/>
              <a:t>Universitas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D910D9-AA9B-DA49-91A0-69F93CC03643}"/>
              </a:ext>
            </a:extLst>
          </p:cNvPr>
          <p:cNvSpPr txBox="1"/>
          <p:nvPr/>
        </p:nvSpPr>
        <p:spPr>
          <a:xfrm>
            <a:off x="685800" y="525780"/>
            <a:ext cx="644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Pitchdeck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dan di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8631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F5BF-F99C-D04F-8726-8D2832010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080C1-6085-A043-9F64-F6481E573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Siapakah</a:t>
            </a:r>
            <a:r>
              <a:rPr lang="en-US" dirty="0"/>
              <a:t> 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?</a:t>
            </a:r>
          </a:p>
          <a:p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?</a:t>
            </a:r>
          </a:p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dan </a:t>
            </a:r>
            <a:r>
              <a:rPr lang="en-US" dirty="0" err="1"/>
              <a:t>tim</a:t>
            </a:r>
            <a:r>
              <a:rPr lang="en-US" dirty="0"/>
              <a:t> ? (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startup </a:t>
            </a:r>
            <a:r>
              <a:rPr lang="en-US" dirty="0" err="1"/>
              <a:t>ini</a:t>
            </a:r>
            <a:r>
              <a:rPr lang="en-US" dirty="0"/>
              <a:t> dan </a:t>
            </a:r>
            <a:r>
              <a:rPr lang="en-US" dirty="0" err="1"/>
              <a:t>bukan</a:t>
            </a:r>
            <a:r>
              <a:rPr lang="en-US" dirty="0"/>
              <a:t> orang lain?)</a:t>
            </a:r>
          </a:p>
        </p:txBody>
      </p:sp>
    </p:spTree>
    <p:extLst>
      <p:ext uri="{BB962C8B-B14F-4D97-AF65-F5344CB8AC3E}">
        <p14:creationId xmlns:p14="http://schemas.microsoft.com/office/powerpoint/2010/main" val="154165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E599-0460-5847-A1E5-83995AC6E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Goal and Big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88425-CD4C-9344-9DA4-4AFD2CC8B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kedepan</a:t>
            </a:r>
            <a:r>
              <a:rPr lang="en-US" dirty="0"/>
              <a:t>?</a:t>
            </a:r>
          </a:p>
          <a:p>
            <a:r>
              <a:rPr lang="en-US" dirty="0" err="1"/>
              <a:t>Dampaknya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?</a:t>
            </a:r>
          </a:p>
          <a:p>
            <a:r>
              <a:rPr lang="en-US" dirty="0"/>
              <a:t>SDG’s yang di </a:t>
            </a:r>
            <a:r>
              <a:rPr lang="en-US" dirty="0" err="1"/>
              <a:t>sasar</a:t>
            </a:r>
            <a:r>
              <a:rPr lang="en-US" dirty="0"/>
              <a:t>?</a:t>
            </a:r>
          </a:p>
          <a:p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5645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D840-69F0-9B46-B56E-A89BD8A2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912E-7E1C-4347-95DB-355A04EC0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?</a:t>
            </a:r>
          </a:p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orang?</a:t>
            </a:r>
          </a:p>
          <a:p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marketgnya</a:t>
            </a:r>
            <a:r>
              <a:rPr lang="en-US" dirty="0"/>
              <a:t>?</a:t>
            </a:r>
          </a:p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divalidasi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664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57A7-7B9B-124C-B6DD-C9624E98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3311-9EC9-9548-9628-6865332D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?</a:t>
            </a:r>
          </a:p>
          <a:p>
            <a:r>
              <a:rPr lang="en-US" dirty="0"/>
              <a:t>Bisa </a:t>
            </a:r>
            <a:r>
              <a:rPr lang="en-US" dirty="0" err="1"/>
              <a:t>menggunakan</a:t>
            </a:r>
            <a:r>
              <a:rPr lang="en-US" dirty="0"/>
              <a:t> template “Value proposition statement” </a:t>
            </a:r>
          </a:p>
          <a:p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4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57A7-7B9B-124C-B6DD-C9624E98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Market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3311-9EC9-9548-9628-6865332DE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marketnya</a:t>
            </a:r>
            <a:r>
              <a:rPr lang="en-US" dirty="0"/>
              <a:t>?</a:t>
            </a:r>
          </a:p>
          <a:p>
            <a:r>
              <a:rPr lang="en-US" dirty="0"/>
              <a:t>Bisa </a:t>
            </a:r>
            <a:r>
              <a:rPr lang="en-US" dirty="0" err="1"/>
              <a:t>menggunakan</a:t>
            </a:r>
            <a:r>
              <a:rPr lang="en-US" dirty="0"/>
              <a:t> TAM (Total Available Market), SAM (Serviceable Available Market), SOM (Serviceable Obtainable Market)</a:t>
            </a:r>
          </a:p>
        </p:txBody>
      </p:sp>
    </p:spTree>
    <p:extLst>
      <p:ext uri="{BB962C8B-B14F-4D97-AF65-F5344CB8AC3E}">
        <p14:creationId xmlns:p14="http://schemas.microsoft.com/office/powerpoint/2010/main" val="251062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98166-0F21-4745-8FB3-74E476455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DA48F-5047-0842-9C56-F63F37CBD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kompetitornya</a:t>
            </a:r>
            <a:r>
              <a:rPr lang="en-US" dirty="0"/>
              <a:t>?</a:t>
            </a:r>
          </a:p>
          <a:p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dan </a:t>
            </a:r>
            <a:r>
              <a:rPr lang="en-US" dirty="0" err="1"/>
              <a:t>kekurangan</a:t>
            </a:r>
            <a:r>
              <a:rPr lang="en-US" dirty="0"/>
              <a:t> startup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kompetitor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7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4900D-67CB-E142-8E74-2E047CF9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E2CA-476F-8641-A6A3-7AE83C0C2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defTabSz="2214242" hangingPunc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sym typeface="Arial"/>
              </a:rPr>
              <a:t>Bagaimana</a:t>
            </a:r>
            <a:r>
              <a:rPr lang="en-US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Arial"/>
              </a:rPr>
              <a:t>produknya</a:t>
            </a:r>
            <a:r>
              <a:rPr lang="en-US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Arial"/>
              </a:rPr>
              <a:t>bekerja</a:t>
            </a:r>
            <a:r>
              <a:rPr lang="en-US" dirty="0">
                <a:solidFill>
                  <a:srgbClr val="000000"/>
                </a:solidFill>
                <a:sym typeface="Arial"/>
              </a:rPr>
              <a:t>?</a:t>
            </a:r>
          </a:p>
          <a:p>
            <a:pPr marL="742950" indent="-742950" defTabSz="2214242" hangingPunc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customer ?</a:t>
            </a:r>
          </a:p>
          <a:p>
            <a:pPr marL="742950" indent="-742950" defTabSz="2214242" hangingPunc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sym typeface="Arial"/>
              </a:rPr>
              <a:t>Apakah</a:t>
            </a:r>
            <a:r>
              <a:rPr lang="en-US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Arial"/>
              </a:rPr>
              <a:t>sudah</a:t>
            </a:r>
            <a:r>
              <a:rPr lang="en-US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Arial"/>
              </a:rPr>
              <a:t>di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ditest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customer ?</a:t>
            </a:r>
          </a:p>
          <a:p>
            <a:pPr defTabSz="2214242" hangingPunct="0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sym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24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AB5CC-8AB6-EF45-A538-597561BE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0E547-4998-C245-8A59-70ACFD09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defTabSz="2214242" hangingPunc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business model </a:t>
            </a:r>
            <a:r>
              <a:rPr lang="en-US" dirty="0" err="1"/>
              <a:t>ada</a:t>
            </a:r>
            <a:r>
              <a:rPr lang="en-US" dirty="0"/>
              <a:t>? </a:t>
            </a:r>
            <a:r>
              <a:rPr lang="en-US" dirty="0" err="1"/>
              <a:t>Perbedaannya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business model </a:t>
            </a:r>
            <a:r>
              <a:rPr lang="en-US" dirty="0" err="1"/>
              <a:t>kompetitor</a:t>
            </a:r>
            <a:r>
              <a:rPr lang="en-US" dirty="0"/>
              <a:t>?</a:t>
            </a:r>
          </a:p>
          <a:p>
            <a:pPr marL="742950" indent="-742950" defTabSz="2214242" hangingPunc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Dari mana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?</a:t>
            </a:r>
          </a:p>
          <a:p>
            <a:pPr marL="742950" indent="-742950" defTabSz="2214242" hangingPunc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sym typeface="Arial"/>
              </a:rPr>
              <a:t>Ada </a:t>
            </a:r>
            <a:r>
              <a:rPr lang="en-US" dirty="0" err="1">
                <a:solidFill>
                  <a:srgbClr val="000000"/>
                </a:solidFill>
                <a:sym typeface="Arial"/>
              </a:rPr>
              <a:t>ruang</a:t>
            </a:r>
            <a:r>
              <a:rPr lang="en-US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Arial"/>
              </a:rPr>
              <a:t>untuk</a:t>
            </a:r>
            <a:r>
              <a:rPr lang="en-US" dirty="0">
                <a:solidFill>
                  <a:srgbClr val="000000"/>
                </a:solidFill>
                <a:sym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Arial"/>
              </a:rPr>
              <a:t>bertumbuh</a:t>
            </a:r>
            <a:r>
              <a:rPr lang="en-US" dirty="0">
                <a:solidFill>
                  <a:srgbClr val="000000"/>
                </a:solidFill>
                <a:sym typeface="Arial"/>
              </a:rPr>
              <a:t>?</a:t>
            </a:r>
          </a:p>
          <a:p>
            <a:pPr marL="742950" indent="-742950" defTabSz="2214242" hangingPunct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bertumbuh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?</a:t>
            </a:r>
            <a:endParaRPr lang="en-US" dirty="0">
              <a:solidFill>
                <a:srgbClr val="000000"/>
              </a:solidFill>
              <a:sym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1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3F707-98CB-8349-BBC1-9B2A2147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Financial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B8B17-E80F-5947-83F3-E2959AF2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Traction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 ?</a:t>
            </a:r>
          </a:p>
          <a:p>
            <a:r>
              <a:rPr lang="en-US" dirty="0" err="1"/>
              <a:t>Proyeksi</a:t>
            </a:r>
            <a:r>
              <a:rPr lang="en-US" dirty="0"/>
              <a:t> financial 3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mendatang</a:t>
            </a:r>
            <a:r>
              <a:rPr lang="en-US" dirty="0"/>
              <a:t>? (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, profit, </a:t>
            </a:r>
            <a:r>
              <a:rPr lang="en-US" dirty="0" err="1"/>
              <a:t>atau</a:t>
            </a:r>
            <a:r>
              <a:rPr lang="en-US" dirty="0"/>
              <a:t> key metrics lain (traction, conversion rates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0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259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Judul</vt:lpstr>
      <vt:lpstr>1. Goal and Big Vision</vt:lpstr>
      <vt:lpstr>2. Problem</vt:lpstr>
      <vt:lpstr>3. Solution</vt:lpstr>
      <vt:lpstr>4. Market size</vt:lpstr>
      <vt:lpstr>5. Competition</vt:lpstr>
      <vt:lpstr>6. Product</vt:lpstr>
      <vt:lpstr>7. Business Model</vt:lpstr>
      <vt:lpstr>8. Financial</vt:lpstr>
      <vt:lpstr>9.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Wisnu Sakti Dewobroto</dc:creator>
  <cp:lastModifiedBy>Wisnu Sakti Dewobroto</cp:lastModifiedBy>
  <cp:revision>6</cp:revision>
  <dcterms:created xsi:type="dcterms:W3CDTF">2021-03-05T02:09:24Z</dcterms:created>
  <dcterms:modified xsi:type="dcterms:W3CDTF">2021-03-05T07:59:22Z</dcterms:modified>
</cp:coreProperties>
</file>