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3419475" cy="3959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461" y="647957"/>
            <a:ext cx="2906554" cy="1378397"/>
          </a:xfrm>
        </p:spPr>
        <p:txBody>
          <a:bodyPr anchor="b"/>
          <a:lstStyle>
            <a:lvl1pPr algn="ctr">
              <a:defRPr sz="22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435" y="2079510"/>
            <a:ext cx="2564606" cy="955896"/>
          </a:xfrm>
        </p:spPr>
        <p:txBody>
          <a:bodyPr/>
          <a:lstStyle>
            <a:lvl1pPr marL="0" indent="0" algn="ctr">
              <a:buNone/>
              <a:defRPr sz="898"/>
            </a:lvl1pPr>
            <a:lvl2pPr marL="170993" indent="0" algn="ctr">
              <a:buNone/>
              <a:defRPr sz="748"/>
            </a:lvl2pPr>
            <a:lvl3pPr marL="341986" indent="0" algn="ctr">
              <a:buNone/>
              <a:defRPr sz="673"/>
            </a:lvl3pPr>
            <a:lvl4pPr marL="512978" indent="0" algn="ctr">
              <a:buNone/>
              <a:defRPr sz="598"/>
            </a:lvl4pPr>
            <a:lvl5pPr marL="683971" indent="0" algn="ctr">
              <a:buNone/>
              <a:defRPr sz="598"/>
            </a:lvl5pPr>
            <a:lvl6pPr marL="854964" indent="0" algn="ctr">
              <a:buNone/>
              <a:defRPr sz="598"/>
            </a:lvl6pPr>
            <a:lvl7pPr marL="1025957" indent="0" algn="ctr">
              <a:buNone/>
              <a:defRPr sz="598"/>
            </a:lvl7pPr>
            <a:lvl8pPr marL="1196950" indent="0" algn="ctr">
              <a:buNone/>
              <a:defRPr sz="598"/>
            </a:lvl8pPr>
            <a:lvl9pPr marL="1367942" indent="0" algn="ctr">
              <a:buNone/>
              <a:defRPr sz="5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0D9A-102D-4ECE-ACC8-ABFAC73ED65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F0A3-05EA-403A-8462-DC56C66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0D9A-102D-4ECE-ACC8-ABFAC73ED65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F0A3-05EA-403A-8462-DC56C66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2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062" y="210792"/>
            <a:ext cx="737324" cy="33552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5089" y="210792"/>
            <a:ext cx="2169229" cy="33552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0D9A-102D-4ECE-ACC8-ABFAC73ED65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F0A3-05EA-403A-8462-DC56C66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0D9A-102D-4ECE-ACC8-ABFAC73ED65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F0A3-05EA-403A-8462-DC56C66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1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08" y="987058"/>
            <a:ext cx="2949297" cy="1646927"/>
          </a:xfrm>
        </p:spPr>
        <p:txBody>
          <a:bodyPr anchor="b"/>
          <a:lstStyle>
            <a:lvl1pPr>
              <a:defRPr sz="22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308" y="2649566"/>
            <a:ext cx="2949297" cy="866080"/>
          </a:xfrm>
        </p:spPr>
        <p:txBody>
          <a:bodyPr/>
          <a:lstStyle>
            <a:lvl1pPr marL="0" indent="0">
              <a:buNone/>
              <a:defRPr sz="898">
                <a:solidFill>
                  <a:schemeClr val="tx1"/>
                </a:solidFill>
              </a:defRPr>
            </a:lvl1pPr>
            <a:lvl2pPr marL="170993" indent="0">
              <a:buNone/>
              <a:defRPr sz="748">
                <a:solidFill>
                  <a:schemeClr val="tx1">
                    <a:tint val="75000"/>
                  </a:schemeClr>
                </a:solidFill>
              </a:defRPr>
            </a:lvl2pPr>
            <a:lvl3pPr marL="341986" indent="0">
              <a:buNone/>
              <a:defRPr sz="673">
                <a:solidFill>
                  <a:schemeClr val="tx1">
                    <a:tint val="75000"/>
                  </a:schemeClr>
                </a:solidFill>
              </a:defRPr>
            </a:lvl3pPr>
            <a:lvl4pPr marL="512978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4pPr>
            <a:lvl5pPr marL="683971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5pPr>
            <a:lvl6pPr marL="854964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6pPr>
            <a:lvl7pPr marL="1025957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7pPr>
            <a:lvl8pPr marL="1196950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8pPr>
            <a:lvl9pPr marL="1367942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0D9A-102D-4ECE-ACC8-ABFAC73ED65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F0A3-05EA-403A-8462-DC56C66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85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5089" y="1053960"/>
            <a:ext cx="1453277" cy="25120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1109" y="1053960"/>
            <a:ext cx="1453277" cy="25120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0D9A-102D-4ECE-ACC8-ABFAC73ED65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F0A3-05EA-403A-8462-DC56C66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08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34" y="210793"/>
            <a:ext cx="2949297" cy="765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535" y="970560"/>
            <a:ext cx="1446598" cy="475657"/>
          </a:xfrm>
        </p:spPr>
        <p:txBody>
          <a:bodyPr anchor="b"/>
          <a:lstStyle>
            <a:lvl1pPr marL="0" indent="0">
              <a:buNone/>
              <a:defRPr sz="898" b="1"/>
            </a:lvl1pPr>
            <a:lvl2pPr marL="170993" indent="0">
              <a:buNone/>
              <a:defRPr sz="748" b="1"/>
            </a:lvl2pPr>
            <a:lvl3pPr marL="341986" indent="0">
              <a:buNone/>
              <a:defRPr sz="673" b="1"/>
            </a:lvl3pPr>
            <a:lvl4pPr marL="512978" indent="0">
              <a:buNone/>
              <a:defRPr sz="598" b="1"/>
            </a:lvl4pPr>
            <a:lvl5pPr marL="683971" indent="0">
              <a:buNone/>
              <a:defRPr sz="598" b="1"/>
            </a:lvl5pPr>
            <a:lvl6pPr marL="854964" indent="0">
              <a:buNone/>
              <a:defRPr sz="598" b="1"/>
            </a:lvl6pPr>
            <a:lvl7pPr marL="1025957" indent="0">
              <a:buNone/>
              <a:defRPr sz="598" b="1"/>
            </a:lvl7pPr>
            <a:lvl8pPr marL="1196950" indent="0">
              <a:buNone/>
              <a:defRPr sz="598" b="1"/>
            </a:lvl8pPr>
            <a:lvl9pPr marL="1367942" indent="0">
              <a:buNone/>
              <a:defRPr sz="5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535" y="1446217"/>
            <a:ext cx="1446598" cy="21271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31110" y="970560"/>
            <a:ext cx="1453722" cy="475657"/>
          </a:xfrm>
        </p:spPr>
        <p:txBody>
          <a:bodyPr anchor="b"/>
          <a:lstStyle>
            <a:lvl1pPr marL="0" indent="0">
              <a:buNone/>
              <a:defRPr sz="898" b="1"/>
            </a:lvl1pPr>
            <a:lvl2pPr marL="170993" indent="0">
              <a:buNone/>
              <a:defRPr sz="748" b="1"/>
            </a:lvl2pPr>
            <a:lvl3pPr marL="341986" indent="0">
              <a:buNone/>
              <a:defRPr sz="673" b="1"/>
            </a:lvl3pPr>
            <a:lvl4pPr marL="512978" indent="0">
              <a:buNone/>
              <a:defRPr sz="598" b="1"/>
            </a:lvl4pPr>
            <a:lvl5pPr marL="683971" indent="0">
              <a:buNone/>
              <a:defRPr sz="598" b="1"/>
            </a:lvl5pPr>
            <a:lvl6pPr marL="854964" indent="0">
              <a:buNone/>
              <a:defRPr sz="598" b="1"/>
            </a:lvl6pPr>
            <a:lvl7pPr marL="1025957" indent="0">
              <a:buNone/>
              <a:defRPr sz="598" b="1"/>
            </a:lvl7pPr>
            <a:lvl8pPr marL="1196950" indent="0">
              <a:buNone/>
              <a:defRPr sz="598" b="1"/>
            </a:lvl8pPr>
            <a:lvl9pPr marL="1367942" indent="0">
              <a:buNone/>
              <a:defRPr sz="5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31110" y="1446217"/>
            <a:ext cx="1453722" cy="21271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0D9A-102D-4ECE-ACC8-ABFAC73ED65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F0A3-05EA-403A-8462-DC56C66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8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0D9A-102D-4ECE-ACC8-ABFAC73ED65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F0A3-05EA-403A-8462-DC56C66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49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0D9A-102D-4ECE-ACC8-ABFAC73ED65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F0A3-05EA-403A-8462-DC56C66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2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34" y="263948"/>
            <a:ext cx="1102870" cy="923819"/>
          </a:xfrm>
        </p:spPr>
        <p:txBody>
          <a:bodyPr anchor="b"/>
          <a:lstStyle>
            <a:lvl1pPr>
              <a:defRPr sz="11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3722" y="570056"/>
            <a:ext cx="1731109" cy="2813616"/>
          </a:xfrm>
        </p:spPr>
        <p:txBody>
          <a:bodyPr/>
          <a:lstStyle>
            <a:lvl1pPr>
              <a:defRPr sz="1197"/>
            </a:lvl1pPr>
            <a:lvl2pPr>
              <a:defRPr sz="1047"/>
            </a:lvl2pPr>
            <a:lvl3pPr>
              <a:defRPr sz="898"/>
            </a:lvl3pPr>
            <a:lvl4pPr>
              <a:defRPr sz="748"/>
            </a:lvl4pPr>
            <a:lvl5pPr>
              <a:defRPr sz="748"/>
            </a:lvl5pPr>
            <a:lvl6pPr>
              <a:defRPr sz="748"/>
            </a:lvl6pPr>
            <a:lvl7pPr>
              <a:defRPr sz="748"/>
            </a:lvl7pPr>
            <a:lvl8pPr>
              <a:defRPr sz="748"/>
            </a:lvl8pPr>
            <a:lvl9pPr>
              <a:defRPr sz="7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5534" y="1187768"/>
            <a:ext cx="1102870" cy="2200486"/>
          </a:xfrm>
        </p:spPr>
        <p:txBody>
          <a:bodyPr/>
          <a:lstStyle>
            <a:lvl1pPr marL="0" indent="0">
              <a:buNone/>
              <a:defRPr sz="598"/>
            </a:lvl1pPr>
            <a:lvl2pPr marL="170993" indent="0">
              <a:buNone/>
              <a:defRPr sz="524"/>
            </a:lvl2pPr>
            <a:lvl3pPr marL="341986" indent="0">
              <a:buNone/>
              <a:defRPr sz="449"/>
            </a:lvl3pPr>
            <a:lvl4pPr marL="512978" indent="0">
              <a:buNone/>
              <a:defRPr sz="374"/>
            </a:lvl4pPr>
            <a:lvl5pPr marL="683971" indent="0">
              <a:buNone/>
              <a:defRPr sz="374"/>
            </a:lvl5pPr>
            <a:lvl6pPr marL="854964" indent="0">
              <a:buNone/>
              <a:defRPr sz="374"/>
            </a:lvl6pPr>
            <a:lvl7pPr marL="1025957" indent="0">
              <a:buNone/>
              <a:defRPr sz="374"/>
            </a:lvl7pPr>
            <a:lvl8pPr marL="1196950" indent="0">
              <a:buNone/>
              <a:defRPr sz="374"/>
            </a:lvl8pPr>
            <a:lvl9pPr marL="1367942" indent="0">
              <a:buNone/>
              <a:defRPr sz="3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0D9A-102D-4ECE-ACC8-ABFAC73ED65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F0A3-05EA-403A-8462-DC56C66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3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34" y="263948"/>
            <a:ext cx="1102870" cy="923819"/>
          </a:xfrm>
        </p:spPr>
        <p:txBody>
          <a:bodyPr anchor="b"/>
          <a:lstStyle>
            <a:lvl1pPr>
              <a:defRPr sz="11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3722" y="570056"/>
            <a:ext cx="1731109" cy="2813616"/>
          </a:xfrm>
        </p:spPr>
        <p:txBody>
          <a:bodyPr anchor="t"/>
          <a:lstStyle>
            <a:lvl1pPr marL="0" indent="0">
              <a:buNone/>
              <a:defRPr sz="1197"/>
            </a:lvl1pPr>
            <a:lvl2pPr marL="170993" indent="0">
              <a:buNone/>
              <a:defRPr sz="1047"/>
            </a:lvl2pPr>
            <a:lvl3pPr marL="341986" indent="0">
              <a:buNone/>
              <a:defRPr sz="898"/>
            </a:lvl3pPr>
            <a:lvl4pPr marL="512978" indent="0">
              <a:buNone/>
              <a:defRPr sz="748"/>
            </a:lvl4pPr>
            <a:lvl5pPr marL="683971" indent="0">
              <a:buNone/>
              <a:defRPr sz="748"/>
            </a:lvl5pPr>
            <a:lvl6pPr marL="854964" indent="0">
              <a:buNone/>
              <a:defRPr sz="748"/>
            </a:lvl6pPr>
            <a:lvl7pPr marL="1025957" indent="0">
              <a:buNone/>
              <a:defRPr sz="748"/>
            </a:lvl7pPr>
            <a:lvl8pPr marL="1196950" indent="0">
              <a:buNone/>
              <a:defRPr sz="748"/>
            </a:lvl8pPr>
            <a:lvl9pPr marL="1367942" indent="0">
              <a:buNone/>
              <a:defRPr sz="74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5534" y="1187768"/>
            <a:ext cx="1102870" cy="2200486"/>
          </a:xfrm>
        </p:spPr>
        <p:txBody>
          <a:bodyPr/>
          <a:lstStyle>
            <a:lvl1pPr marL="0" indent="0">
              <a:buNone/>
              <a:defRPr sz="598"/>
            </a:lvl1pPr>
            <a:lvl2pPr marL="170993" indent="0">
              <a:buNone/>
              <a:defRPr sz="524"/>
            </a:lvl2pPr>
            <a:lvl3pPr marL="341986" indent="0">
              <a:buNone/>
              <a:defRPr sz="449"/>
            </a:lvl3pPr>
            <a:lvl4pPr marL="512978" indent="0">
              <a:buNone/>
              <a:defRPr sz="374"/>
            </a:lvl4pPr>
            <a:lvl5pPr marL="683971" indent="0">
              <a:buNone/>
              <a:defRPr sz="374"/>
            </a:lvl5pPr>
            <a:lvl6pPr marL="854964" indent="0">
              <a:buNone/>
              <a:defRPr sz="374"/>
            </a:lvl6pPr>
            <a:lvl7pPr marL="1025957" indent="0">
              <a:buNone/>
              <a:defRPr sz="374"/>
            </a:lvl7pPr>
            <a:lvl8pPr marL="1196950" indent="0">
              <a:buNone/>
              <a:defRPr sz="374"/>
            </a:lvl8pPr>
            <a:lvl9pPr marL="1367942" indent="0">
              <a:buNone/>
              <a:defRPr sz="3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0D9A-102D-4ECE-ACC8-ABFAC73ED65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F0A3-05EA-403A-8462-DC56C66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5089" y="210793"/>
            <a:ext cx="2949297" cy="76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089" y="1053960"/>
            <a:ext cx="2949297" cy="2512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5089" y="3669616"/>
            <a:ext cx="769382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E0D9A-102D-4ECE-ACC8-ABFAC73ED65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2701" y="3669616"/>
            <a:ext cx="1154073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15004" y="3669616"/>
            <a:ext cx="769382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DF0A3-05EA-403A-8462-DC56C66B5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9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41986" rtl="0" eaLnBrk="1" latinLnBrk="0" hangingPunct="1">
        <a:lnSpc>
          <a:spcPct val="90000"/>
        </a:lnSpc>
        <a:spcBef>
          <a:spcPct val="0"/>
        </a:spcBef>
        <a:buNone/>
        <a:defRPr sz="16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496" indent="-85496" algn="l" defTabSz="341986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047" kern="1200">
          <a:solidFill>
            <a:schemeClr val="tx1"/>
          </a:solidFill>
          <a:latin typeface="+mn-lt"/>
          <a:ea typeface="+mn-ea"/>
          <a:cs typeface="+mn-cs"/>
        </a:defRPr>
      </a:lvl1pPr>
      <a:lvl2pPr marL="256489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898" kern="1200">
          <a:solidFill>
            <a:schemeClr val="tx1"/>
          </a:solidFill>
          <a:latin typeface="+mn-lt"/>
          <a:ea typeface="+mn-ea"/>
          <a:cs typeface="+mn-cs"/>
        </a:defRPr>
      </a:lvl2pPr>
      <a:lvl3pPr marL="427482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748" kern="1200">
          <a:solidFill>
            <a:schemeClr val="tx1"/>
          </a:solidFill>
          <a:latin typeface="+mn-lt"/>
          <a:ea typeface="+mn-ea"/>
          <a:cs typeface="+mn-cs"/>
        </a:defRPr>
      </a:lvl3pPr>
      <a:lvl4pPr marL="598475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4pPr>
      <a:lvl5pPr marL="769468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5pPr>
      <a:lvl6pPr marL="940460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6pPr>
      <a:lvl7pPr marL="1111453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7pPr>
      <a:lvl8pPr marL="1282446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8pPr>
      <a:lvl9pPr marL="1453439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1pPr>
      <a:lvl2pPr marL="170993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2pPr>
      <a:lvl3pPr marL="341986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3pPr>
      <a:lvl4pPr marL="512978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4pPr>
      <a:lvl5pPr marL="683971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5pPr>
      <a:lvl6pPr marL="854964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6pPr>
      <a:lvl7pPr marL="1025957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7pPr>
      <a:lvl8pPr marL="1196950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8pPr>
      <a:lvl9pPr marL="1367942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F97D39-F2E2-41BE-C8F5-60359E45FF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419475" cy="3958910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32E706-9A82-E54D-4BBF-B7FF733669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14300" y="61202"/>
            <a:ext cx="1436913" cy="1918410"/>
          </a:xfrm>
        </p:spPr>
        <p:txBody>
          <a:bodyPr/>
          <a:lstStyle/>
          <a:p>
            <a:pPr algn="ctr"/>
            <a:endParaRPr lang="en-US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28C30AE8-C2CE-25BD-C998-12335C576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941482"/>
              </p:ext>
            </p:extLst>
          </p:nvPr>
        </p:nvGraphicFramePr>
        <p:xfrm>
          <a:off x="31206" y="2040814"/>
          <a:ext cx="337058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6980">
                  <a:extLst>
                    <a:ext uri="{9D8B030D-6E8A-4147-A177-3AD203B41FA5}">
                      <a16:colId xmlns:a16="http://schemas.microsoft.com/office/drawing/2014/main" val="41013413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61207308"/>
                    </a:ext>
                  </a:extLst>
                </a:gridCol>
                <a:gridCol w="1925320">
                  <a:extLst>
                    <a:ext uri="{9D8B030D-6E8A-4147-A177-3AD203B41FA5}">
                      <a16:colId xmlns:a16="http://schemas.microsoft.com/office/drawing/2014/main" val="140526437"/>
                    </a:ext>
                  </a:extLst>
                </a:gridCol>
              </a:tblGrid>
              <a:tr h="221703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Pendaftaran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4884140"/>
                  </a:ext>
                </a:extLst>
              </a:tr>
              <a:tr h="221703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Nama Lengkap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35983048"/>
                  </a:ext>
                </a:extLst>
              </a:tr>
              <a:tr h="221703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Fakultas /</a:t>
                      </a:r>
                      <a:r>
                        <a:rPr lang="en-US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Direktorat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1509939"/>
                  </a:ext>
                </a:extLst>
              </a:tr>
              <a:tr h="221703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 Studi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5751489"/>
                  </a:ext>
                </a:extLst>
              </a:tr>
              <a:tr h="221703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Kelompok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99767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723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32</TotalTime>
  <Words>16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Rheza Andika</dc:creator>
  <cp:lastModifiedBy>Rheza Andika</cp:lastModifiedBy>
  <cp:revision>1</cp:revision>
  <dcterms:created xsi:type="dcterms:W3CDTF">2023-09-11T08:04:16Z</dcterms:created>
  <dcterms:modified xsi:type="dcterms:W3CDTF">2023-09-11T08:36:33Z</dcterms:modified>
</cp:coreProperties>
</file>